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1B3"/>
    <a:srgbClr val="96C1B7"/>
    <a:srgbClr val="2B9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55"/>
    <p:restoredTop sz="94707"/>
  </p:normalViewPr>
  <p:slideViewPr>
    <p:cSldViewPr snapToGrid="0">
      <p:cViewPr>
        <p:scale>
          <a:sx n="200" d="100"/>
          <a:sy n="200" d="100"/>
        </p:scale>
        <p:origin x="2464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ity skyline with tall buildings and water&#10;&#10;Description automatically generated">
            <a:extLst>
              <a:ext uri="{FF2B5EF4-FFF2-40B4-BE49-F238E27FC236}">
                <a16:creationId xmlns:a16="http://schemas.microsoft.com/office/drawing/2014/main" id="{C4B9B457-7172-A21B-C409-27B5867798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0936" t="16289" r="27768" b="6823"/>
          <a:stretch>
            <a:fillRect/>
          </a:stretch>
        </p:blipFill>
        <p:spPr>
          <a:xfrm>
            <a:off x="341616" y="1696721"/>
            <a:ext cx="2550160" cy="5176519"/>
          </a:xfrm>
          <a:custGeom>
            <a:avLst/>
            <a:gdLst>
              <a:gd name="connsiteX0" fmla="*/ 1275080 w 2550160"/>
              <a:gd name="connsiteY0" fmla="*/ 0 h 5176519"/>
              <a:gd name="connsiteX1" fmla="*/ 2550160 w 2550160"/>
              <a:gd name="connsiteY1" fmla="*/ 1275080 h 5176519"/>
              <a:gd name="connsiteX2" fmla="*/ 2550160 w 2550160"/>
              <a:gd name="connsiteY2" fmla="*/ 5176519 h 5176519"/>
              <a:gd name="connsiteX3" fmla="*/ 0 w 2550160"/>
              <a:gd name="connsiteY3" fmla="*/ 5176519 h 5176519"/>
              <a:gd name="connsiteX4" fmla="*/ 0 w 2550160"/>
              <a:gd name="connsiteY4" fmla="*/ 1275080 h 5176519"/>
              <a:gd name="connsiteX5" fmla="*/ 1275080 w 2550160"/>
              <a:gd name="connsiteY5" fmla="*/ 0 h 517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0160" h="5176519">
                <a:moveTo>
                  <a:pt x="1275080" y="0"/>
                </a:moveTo>
                <a:cubicBezTo>
                  <a:pt x="1979287" y="0"/>
                  <a:pt x="2550160" y="570873"/>
                  <a:pt x="2550160" y="1275080"/>
                </a:cubicBezTo>
                <a:lnTo>
                  <a:pt x="2550160" y="5176519"/>
                </a:lnTo>
                <a:lnTo>
                  <a:pt x="0" y="5176519"/>
                </a:lnTo>
                <a:lnTo>
                  <a:pt x="0" y="1275080"/>
                </a:lnTo>
                <a:cubicBezTo>
                  <a:pt x="0" y="570873"/>
                  <a:pt x="570873" y="0"/>
                  <a:pt x="1275080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FAE408-4AA1-ABA8-1DFE-7CFFBF71B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9488" y="2638425"/>
            <a:ext cx="7148512" cy="871538"/>
          </a:xfrm>
        </p:spPr>
        <p:txBody>
          <a:bodyPr anchor="ctr" anchorCtr="0">
            <a:no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BCADA-56D1-53B8-0B9C-8498CE122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9488" y="3602038"/>
            <a:ext cx="71485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34CD4C-0050-CCA8-8C68-B16D1CD1B34C}"/>
              </a:ext>
            </a:extLst>
          </p:cNvPr>
          <p:cNvSpPr/>
          <p:nvPr userDrawn="1"/>
        </p:nvSpPr>
        <p:spPr>
          <a:xfrm>
            <a:off x="0" y="6107987"/>
            <a:ext cx="12192000" cy="765252"/>
          </a:xfrm>
          <a:prstGeom prst="rect">
            <a:avLst/>
          </a:prstGeom>
          <a:solidFill>
            <a:srgbClr val="2B93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FB07AC-88C7-9112-9710-C87F1371A502}"/>
              </a:ext>
            </a:extLst>
          </p:cNvPr>
          <p:cNvSpPr/>
          <p:nvPr userDrawn="1"/>
        </p:nvSpPr>
        <p:spPr>
          <a:xfrm>
            <a:off x="0" y="6054939"/>
            <a:ext cx="4423025" cy="97605"/>
          </a:xfrm>
          <a:prstGeom prst="rect">
            <a:avLst/>
          </a:prstGeom>
          <a:solidFill>
            <a:srgbClr val="96C1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4C2BE442-3560-4065-FAD3-FEAEE49A4A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7814" y="6062220"/>
            <a:ext cx="3171160" cy="91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0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CD198-9AD5-FB03-7DFF-73441A78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13936-8C48-7E04-AA7E-5DC2CB94A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3DF38-8784-78BF-365D-64F7CADB1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3820-1B92-894F-813B-44943FDBA59F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C90BB-FEF7-62E9-F978-2E131A25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40641-A1C0-DCC8-8ED4-2DC6288A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E30F-E031-1646-951A-8CF8D0494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8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9BACD9-F019-9E80-60E8-49106F48B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485899"/>
            <a:ext cx="2628900" cy="4443415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F1041-7BB7-6636-54DC-DFA5AFEB5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85900"/>
            <a:ext cx="7734300" cy="4443414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BC399-3F18-5C9D-583C-15FB70A0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3820-1B92-894F-813B-44943FDBA59F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01AB2-1160-C9AA-BCDA-9922A58A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86EFF-6576-79EA-1411-8D37FBED0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E30F-E031-1646-951A-8CF8D0494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3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0269-E733-5802-E55A-08C6E0CF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5F702-15DD-C7AB-D021-8406E1495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14019-71C3-531B-0C9B-B0ECE710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3820-1B92-894F-813B-44943FDBA59F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0235C-787A-C8E2-3001-88E1098E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F712-2FDC-69B0-2F87-C20C1C50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E30F-E031-1646-951A-8CF8D0494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0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13A9F-B3AC-B407-4965-DC6B94FB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4E121-FF7C-5DC3-883F-8C9AD7008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874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39E8B-4AD8-74FE-43C0-7EC02528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3820-1B92-894F-813B-44943FDBA59F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97850-F1DA-0958-4A94-90429152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EBC6B-F381-D219-97F8-0DFFEEE19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E30F-E031-1646-951A-8CF8D0494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9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4F02D-EA1F-2BC3-1B66-A0A8960E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91380-8B54-3518-37C6-391D15FA3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7000"/>
            <a:ext cx="5181600" cy="33242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31DC8-5930-17CA-CD8C-CBB7A4858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6999"/>
            <a:ext cx="5181600" cy="33242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34E63-1FF3-A157-9753-688A4DA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3820-1B92-894F-813B-44943FDBA59F}" type="datetimeFigureOut">
              <a:rPr lang="en-US" smtClean="0"/>
              <a:t>4/19/26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E73FF-4726-8756-67DC-C81822F5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3005D-EADF-A89C-2888-777391FC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E30F-E031-1646-951A-8CF8D0494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1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62D5-68B6-68EC-5A51-CC831DF2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85493"/>
            <a:ext cx="10515600" cy="82391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6F196-383D-1FDF-F60F-B01B43303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947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8AEE5-6614-FC67-8E74-1773632E8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03973"/>
            <a:ext cx="5157787" cy="27872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7644B-7BD7-9B91-3F99-FC183A501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947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A14CCC-EC9D-134E-D19A-418BCE155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03974"/>
            <a:ext cx="5183188" cy="27872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CE3093-A728-686F-1257-B3CDCDEEC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3820-1B92-894F-813B-44943FDBA59F}" type="datetimeFigureOut">
              <a:rPr lang="en-US" smtClean="0"/>
              <a:t>4/19/26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3FEF93-A8E3-6280-4FD0-E0B642B8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0F755D-4DF2-3ED8-D284-6E6F2EF8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E30F-E031-1646-951A-8CF8D0494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8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99CC-0D1F-8AAC-2A21-8F6B36BA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E68311-9A7A-67F9-1619-F801C23FC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3820-1B92-894F-813B-44943FDBA59F}" type="datetimeFigureOut">
              <a:rPr lang="en-US" smtClean="0"/>
              <a:t>4/19/26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CE7585-ACA2-C3CB-93E1-C0E5FECE0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A1E4B-ED53-B2C2-EAC8-50EFA178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E30F-E031-1646-951A-8CF8D0494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FDFE7-01CD-FC45-CA48-3C76FB19C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3820-1B92-894F-813B-44943FDBA59F}" type="datetimeFigureOut">
              <a:rPr lang="en-US" smtClean="0"/>
              <a:t>4/19/26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F9C404-F9DE-6CD0-D3E6-577B021C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1239D-E2E8-48CB-3C60-475F645F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E30F-E031-1646-951A-8CF8D0494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0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8187-DF9B-361B-CC6B-B4D991F1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906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081AB-35E6-9381-4253-C153F6F80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225" y="1390649"/>
            <a:ext cx="6507163" cy="4576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6DF5B-1E0A-1533-778A-503AC9D69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62289"/>
            <a:ext cx="3932237" cy="2905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8FDEE-3CAE-0F95-3BAD-00F05417B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3820-1B92-894F-813B-44943FDBA59F}" type="datetimeFigureOut">
              <a:rPr lang="en-US" smtClean="0"/>
              <a:t>4/19/26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996CB-6C5E-2FBE-2121-9C19A515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C832A-C374-E629-8249-0B610DB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E30F-E031-1646-951A-8CF8D0494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3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9608D-C5CC-3401-A63B-EC3CBA40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0493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7EA4E8-6DAB-92B2-E589-4D8AF57DA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33938" y="1404937"/>
            <a:ext cx="6521450" cy="45624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4CE15-6E2D-4526-A2C7-D65874E03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62287"/>
            <a:ext cx="3932237" cy="2905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062F4-5B1B-DAE8-807C-BA2EA4EF3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3820-1B92-894F-813B-44943FDBA59F}" type="datetimeFigureOut">
              <a:rPr lang="en-US" smtClean="0"/>
              <a:t>4/19/26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5620F-660B-E1C3-736D-F8B2B860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E6229-2102-7030-8A82-5B7EA9CC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E30F-E031-1646-951A-8CF8D0494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and grey gradient with a few triangles&#10;&#10;Description automatically generated with medium confidence">
            <a:extLst>
              <a:ext uri="{FF2B5EF4-FFF2-40B4-BE49-F238E27FC236}">
                <a16:creationId xmlns:a16="http://schemas.microsoft.com/office/drawing/2014/main" id="{ECDFDCF1-F4E4-14A2-97AE-80E3A0D376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3">
            <a:alphaModFix amt="5000"/>
          </a:blip>
          <a:stretch>
            <a:fillRect/>
          </a:stretch>
        </p:blipFill>
        <p:spPr>
          <a:xfrm>
            <a:off x="4419600" y="3442359"/>
            <a:ext cx="7772400" cy="27898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20E21A-A94F-2803-E870-EAADE850CB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07987"/>
            <a:ext cx="12192000" cy="765252"/>
          </a:xfrm>
          <a:prstGeom prst="rect">
            <a:avLst/>
          </a:prstGeom>
          <a:solidFill>
            <a:srgbClr val="2B93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FC8C1-7AEC-AAE9-FF9E-3385DF96C4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054939"/>
            <a:ext cx="4423025" cy="97605"/>
          </a:xfrm>
          <a:prstGeom prst="rect">
            <a:avLst/>
          </a:prstGeom>
          <a:solidFill>
            <a:srgbClr val="96C1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4106B-FFF1-FA64-DB80-567A18D8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331"/>
            <a:ext cx="10515600" cy="99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9214-0130-8405-358A-3890310FC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52713"/>
            <a:ext cx="10515600" cy="330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575C7-A302-4188-FF54-35D339BB3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8F73820-1B92-894F-813B-44943FDBA59F}" type="datetimeFigureOut">
              <a:rPr lang="en-US" smtClean="0"/>
              <a:pPr/>
              <a:t>4/19/26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16F67-A073-2B57-657F-11CE2D471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4D29D-3DC8-21F5-C138-F25840FC7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93E30F-E031-1646-951A-8CF8D04948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856FD565-AE16-8A3D-3F0A-02E0B0EEC3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06646" y="519219"/>
            <a:ext cx="2420100" cy="690349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6B9A9FCF-783F-E77D-53BD-0DFB30833E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504761" y="590443"/>
            <a:ext cx="2280593" cy="49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0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B3BB-27E7-A7DF-F729-EA358B4ADF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15065-1C7E-835E-A961-A6908C00D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5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1CEF-A052-8118-C320-BAFC10732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36901-0CEF-CBD7-39EA-927949D01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3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67E4-CB8E-8702-8B4B-4DAB1B3D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D1904-C23C-01BB-201C-7B1BE92A03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C294D-A7B0-5A64-C963-A534446520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4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4E427F-175F-163F-9277-B6D4AC2E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30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Oday Alhubail</dc:creator>
  <cp:lastModifiedBy>Oday Alhubail</cp:lastModifiedBy>
  <cp:revision>3</cp:revision>
  <dcterms:created xsi:type="dcterms:W3CDTF">2026-04-01T07:48:37Z</dcterms:created>
  <dcterms:modified xsi:type="dcterms:W3CDTF">2026-04-19T08:05:50Z</dcterms:modified>
</cp:coreProperties>
</file>